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42BC-7BD6-4856-8E45-E2E48F7A9E4D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D6014-CBCE-4EA7-8891-92A67E3FA9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81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62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80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99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03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99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00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99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6014-CBCE-4EA7-8891-92A67E3FA94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9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69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55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64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93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0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0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23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89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54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34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49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3">
                <a:lumMod val="50000"/>
              </a:schemeClr>
            </a:gs>
            <a:gs pos="9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22C6-BE1C-4078-A088-E1C0B0A5407A}" type="datetimeFigureOut">
              <a:rPr lang="en-AU" smtClean="0"/>
              <a:t>10/07/2012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5970-33C0-4CBE-8ED4-EDB54EAD41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56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A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 AND SEE JESUS</a:t>
            </a:r>
            <a:endParaRPr lang="en-AU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7281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He was born in a stable in </a:t>
            </a:r>
            <a:r>
              <a:rPr lang="en-US" sz="3600" dirty="0" smtClean="0"/>
              <a:t>Bethlehem, </a:t>
            </a:r>
            <a:endParaRPr lang="en-AU" sz="3600" dirty="0"/>
          </a:p>
          <a:p>
            <a:r>
              <a:rPr lang="en-US" sz="3600" dirty="0"/>
              <a:t>a humble beginning for the King of kings!</a:t>
            </a:r>
            <a:endParaRPr lang="en-AU" sz="3600" dirty="0"/>
          </a:p>
          <a:p>
            <a:r>
              <a:rPr lang="en-US" sz="3600" dirty="0"/>
              <a:t>The prophets of old, they said he’d come:</a:t>
            </a:r>
            <a:endParaRPr lang="en-AU" sz="3600" dirty="0"/>
          </a:p>
          <a:p>
            <a:r>
              <a:rPr lang="en-US" sz="3600" dirty="0"/>
              <a:t>The Messiah, </a:t>
            </a:r>
            <a:r>
              <a:rPr lang="en-US" sz="3600" dirty="0" err="1"/>
              <a:t>Saviour</a:t>
            </a:r>
            <a:r>
              <a:rPr lang="en-US" sz="3600" dirty="0"/>
              <a:t>, God’s own Son!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35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 died on the cross and He rose again.</a:t>
            </a:r>
            <a:endParaRPr lang="en-AU" sz="3600" dirty="0"/>
          </a:p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He’ll be your King and He’ll be your friend.</a:t>
            </a:r>
            <a:endParaRPr lang="en-AU" sz="3600" dirty="0"/>
          </a:p>
          <a:p>
            <a:r>
              <a:rPr lang="en-US" sz="3600" dirty="0"/>
              <a:t>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5963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42" y="2132856"/>
            <a:ext cx="87138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While He lived on Earth He showed the way:</a:t>
            </a:r>
            <a:endParaRPr lang="en-AU" sz="3600" dirty="0"/>
          </a:p>
          <a:p>
            <a:r>
              <a:rPr lang="en-US" sz="3600" dirty="0"/>
              <a:t>How to love, how to give and how to pray.</a:t>
            </a:r>
            <a:endParaRPr lang="en-AU" sz="3600" dirty="0"/>
          </a:p>
          <a:p>
            <a:r>
              <a:rPr lang="en-US" sz="3600" dirty="0"/>
              <a:t>Wonderful things He did and said.</a:t>
            </a:r>
            <a:endParaRPr lang="en-AU" sz="3600" dirty="0"/>
          </a:p>
          <a:p>
            <a:r>
              <a:rPr lang="en-US" sz="3600" dirty="0"/>
              <a:t>He preached new life and He raised the dead.</a:t>
            </a:r>
            <a:endParaRPr lang="en-AU" sz="3600" dirty="0"/>
          </a:p>
          <a:p>
            <a:r>
              <a:rPr lang="en-US" sz="3200" dirty="0"/>
              <a:t> 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30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 died on the cross and He rose again.</a:t>
            </a:r>
            <a:endParaRPr lang="en-AU" sz="3600" dirty="0"/>
          </a:p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He’ll be your King and He’ll be your friend.</a:t>
            </a:r>
            <a:endParaRPr lang="en-AU" sz="3600" dirty="0"/>
          </a:p>
          <a:p>
            <a:r>
              <a:rPr lang="en-US" sz="3600" dirty="0"/>
              <a:t>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4798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56792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From the moment we’re born we’re lost in sin.</a:t>
            </a:r>
            <a:endParaRPr lang="en-AU" sz="3600" dirty="0"/>
          </a:p>
          <a:p>
            <a:r>
              <a:rPr lang="en-US" sz="3600" dirty="0"/>
              <a:t>We’re trapped and we’re helpless, </a:t>
            </a:r>
            <a:endParaRPr lang="en-US" sz="3600" dirty="0" smtClean="0"/>
          </a:p>
          <a:p>
            <a:r>
              <a:rPr lang="en-US" sz="3600" dirty="0" smtClean="0"/>
              <a:t>don’t </a:t>
            </a:r>
            <a:r>
              <a:rPr lang="en-US" sz="3600" dirty="0"/>
              <a:t>know where to begin.</a:t>
            </a:r>
            <a:endParaRPr lang="en-AU" sz="3600" dirty="0"/>
          </a:p>
          <a:p>
            <a:r>
              <a:rPr lang="en-US" sz="3600" dirty="0"/>
              <a:t>But Jesus opened up the door</a:t>
            </a:r>
            <a:endParaRPr lang="en-AU" sz="3600" dirty="0"/>
          </a:p>
          <a:p>
            <a:r>
              <a:rPr lang="en-US" sz="3600" dirty="0"/>
              <a:t>And now we can be free forevermore.</a:t>
            </a:r>
            <a:endParaRPr lang="en-AU" sz="3600" dirty="0"/>
          </a:p>
          <a:p>
            <a:r>
              <a:rPr lang="en-US" sz="2000" dirty="0"/>
              <a:t> 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919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 died on the cross and He rose again.</a:t>
            </a:r>
            <a:endParaRPr lang="en-AU" sz="3600" dirty="0"/>
          </a:p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He’ll be your King and He’ll be your friend.</a:t>
            </a:r>
            <a:endParaRPr lang="en-AU" sz="3600" dirty="0"/>
          </a:p>
          <a:p>
            <a:r>
              <a:rPr lang="en-US" sz="3600" dirty="0"/>
              <a:t>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429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 died on the cross and He rose again.</a:t>
            </a:r>
            <a:endParaRPr lang="en-AU" sz="3600" dirty="0"/>
          </a:p>
          <a:p>
            <a:r>
              <a:rPr lang="en-US" sz="3600" dirty="0"/>
              <a:t>Come and see Jesus, come and see Jesus.</a:t>
            </a:r>
            <a:endParaRPr lang="en-AU" sz="3600" dirty="0"/>
          </a:p>
          <a:p>
            <a:r>
              <a:rPr lang="en-US" sz="3600" dirty="0"/>
              <a:t>He’ll be your King and He’ll be your friend.</a:t>
            </a:r>
            <a:endParaRPr lang="en-AU" sz="3600" dirty="0"/>
          </a:p>
          <a:p>
            <a:r>
              <a:rPr lang="en-US" sz="3600" dirty="0"/>
              <a:t>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429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284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COME AND SEE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AND SEE JESUS</dc:title>
  <dc:creator>Christopher</dc:creator>
  <cp:lastModifiedBy>Christopher</cp:lastModifiedBy>
  <cp:revision>5</cp:revision>
  <dcterms:created xsi:type="dcterms:W3CDTF">2012-07-09T13:44:51Z</dcterms:created>
  <dcterms:modified xsi:type="dcterms:W3CDTF">2012-07-10T07:18:02Z</dcterms:modified>
</cp:coreProperties>
</file>